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6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0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0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4787-B4B7-4F26-8043-793DAD86DC68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76E83-4295-48D1-8318-D80DA40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39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23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91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18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68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87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83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91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38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78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76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1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85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3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2014-11-10T11:12:25Z</dcterms:created>
  <dcterms:modified xsi:type="dcterms:W3CDTF">2014-11-10T11:12:47Z</dcterms:modified>
</cp:coreProperties>
</file>